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68" r:id="rId11"/>
    <p:sldId id="273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 муниципального образования </a:t>
            </a:r>
            <a:r>
              <a:rPr lang="ru-RU" b="1" dirty="0" err="1" smtClean="0"/>
              <a:t>Новокривошеинское</a:t>
            </a:r>
            <a:r>
              <a:rPr lang="ru-RU" b="1" dirty="0" smtClean="0"/>
              <a:t> сельское поселение  </a:t>
            </a:r>
          </a:p>
          <a:p>
            <a:pPr algn="ctr"/>
            <a:r>
              <a:rPr lang="ru-RU" b="1" dirty="0"/>
              <a:t>н</a:t>
            </a:r>
            <a:r>
              <a:rPr lang="ru-RU" b="1" dirty="0" smtClean="0"/>
              <a:t>а 2017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137"/>
              </p:ext>
            </p:extLst>
          </p:nvPr>
        </p:nvGraphicFramePr>
        <p:xfrm>
          <a:off x="827584" y="1340768"/>
          <a:ext cx="7488832" cy="536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2402716"/>
                <a:gridCol w="18002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686000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2971900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0107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проведения выборов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15000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65700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176076"/>
              </p:ext>
            </p:extLst>
          </p:nvPr>
        </p:nvGraphicFramePr>
        <p:xfrm>
          <a:off x="683568" y="1772816"/>
          <a:ext cx="7488832" cy="448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3129318"/>
                <a:gridCol w="1944216"/>
                <a:gridCol w="165618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экономики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46800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158000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5418100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</a:t>
            </a:r>
            <a:r>
              <a:rPr lang="ru-RU" sz="3200" dirty="0" smtClean="0"/>
              <a:t>Бюджет муниципального </a:t>
            </a:r>
            <a:r>
              <a:rPr lang="ru-RU" sz="3200" dirty="0" smtClean="0"/>
              <a:t>образования </a:t>
            </a:r>
            <a:r>
              <a:rPr lang="ru-RU" sz="3200" dirty="0" err="1" smtClean="0"/>
              <a:t>Новокривошеин</a:t>
            </a:r>
            <a:r>
              <a:rPr lang="ru-RU" sz="3200" dirty="0" err="1" smtClean="0"/>
              <a:t>ского</a:t>
            </a:r>
            <a:r>
              <a:rPr lang="ru-RU" sz="3200" dirty="0" smtClean="0"/>
              <a:t> сельского поселения </a:t>
            </a:r>
            <a:r>
              <a:rPr lang="ru-RU" sz="3200" dirty="0" smtClean="0"/>
              <a:t>принят</a:t>
            </a:r>
            <a:r>
              <a:rPr lang="ru-RU" sz="3200" dirty="0" smtClean="0"/>
              <a:t> </a:t>
            </a:r>
            <a:r>
              <a:rPr lang="ru-RU" sz="3200" dirty="0" smtClean="0"/>
              <a:t>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</a:t>
            </a:r>
            <a:r>
              <a:rPr lang="ru-RU" sz="3200" b="1" dirty="0" err="1" smtClean="0">
                <a:solidFill>
                  <a:srgbClr val="002060"/>
                </a:solidFill>
              </a:rPr>
              <a:t>Новокривошеинского</a:t>
            </a:r>
            <a:r>
              <a:rPr lang="ru-RU" sz="3200" b="1" dirty="0" smtClean="0">
                <a:solidFill>
                  <a:srgbClr val="002060"/>
                </a:solidFill>
              </a:rPr>
              <a:t>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 « Об утверждении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на 2017 год».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бюджета: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5418,1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1519,0 тыс. рублей;                                                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5418,1 тыс. рублей;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(профицит) местного бюджета в сумме 0,0 тыс. рублей.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207590"/>
              </p:ext>
            </p:extLst>
          </p:nvPr>
        </p:nvGraphicFramePr>
        <p:xfrm>
          <a:off x="2267744" y="548680"/>
          <a:ext cx="5832648" cy="5629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535000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47,7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535000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47,7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445000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39,7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дизельное топливо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моторные</a:t>
                      </a:r>
                      <a:r>
                        <a:rPr lang="ru-RU" sz="1400" baseline="0" dirty="0" smtClean="0"/>
                        <a:t> масла</a:t>
                      </a:r>
                      <a:r>
                        <a:rPr lang="ru-RU" sz="1400" dirty="0" smtClean="0"/>
                        <a:t> 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автомобильный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прямогонный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142000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12,6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4,3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94000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8,3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1122000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2017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основных средств)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жилья)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70264"/>
              </p:ext>
            </p:extLst>
          </p:nvPr>
        </p:nvGraphicFramePr>
        <p:xfrm>
          <a:off x="971601" y="1628800"/>
          <a:ext cx="7344815" cy="295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имущества (</a:t>
                      </a:r>
                      <a:r>
                        <a:rPr lang="ru-RU" sz="1500" dirty="0" err="1" smtClean="0"/>
                        <a:t>найм</a:t>
                      </a:r>
                      <a:r>
                        <a:rPr lang="ru-RU" sz="1500" dirty="0" smtClean="0"/>
                        <a:t> жилья)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продажи </a:t>
                      </a:r>
                      <a:endParaRPr lang="ru-RU" sz="1500" dirty="0" smtClean="0"/>
                    </a:p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средств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397000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2017 год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694260"/>
              </p:ext>
            </p:extLst>
          </p:nvPr>
        </p:nvGraphicFramePr>
        <p:xfrm>
          <a:off x="395536" y="476675"/>
          <a:ext cx="8136904" cy="48454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6504"/>
                <a:gridCol w="1728192"/>
                <a:gridCol w="1872208"/>
              </a:tblGrid>
              <a:tr h="968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3709000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95,1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100400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15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89743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86943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для управления многоквартирными домами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3899143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2710</TotalTime>
  <Words>428</Words>
  <Application>Microsoft Office PowerPoint</Application>
  <PresentationFormat>Экран (4:3)</PresentationFormat>
  <Paragraphs>203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БЮДЖЕТ ДЛЯ ГРАЖДАН</vt:lpstr>
      <vt:lpstr>Уважаемые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 в местный бюджет на 2017 год</vt:lpstr>
      <vt:lpstr>2. Неналоговые доходы</vt:lpstr>
      <vt:lpstr>Поступление неналоговых доходов на 2017 год</vt:lpstr>
      <vt:lpstr>3. Безвозмездные поступления</vt:lpstr>
      <vt:lpstr>Доходы от безвозмездных 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515</cp:revision>
  <dcterms:created xsi:type="dcterms:W3CDTF">2014-05-15T13:46:29Z</dcterms:created>
  <dcterms:modified xsi:type="dcterms:W3CDTF">2016-12-23T08:56:37Z</dcterms:modified>
</cp:coreProperties>
</file>